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2268538" cy="31686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" userDrawn="1">
          <p15:clr>
            <a:srgbClr val="A4A3A4"/>
          </p15:clr>
        </p15:guide>
        <p15:guide id="2" pos="23" userDrawn="1">
          <p15:clr>
            <a:srgbClr val="A4A3A4"/>
          </p15:clr>
        </p15:guide>
        <p15:guide id="3" pos="46" userDrawn="1">
          <p15:clr>
            <a:srgbClr val="A4A3A4"/>
          </p15:clr>
        </p15:guide>
        <p15:guide id="4" pos="1383" userDrawn="1">
          <p15:clr>
            <a:srgbClr val="A4A3A4"/>
          </p15:clr>
        </p15:guide>
        <p15:guide id="5" pos="1406" userDrawn="1">
          <p15:clr>
            <a:srgbClr val="A4A3A4"/>
          </p15:clr>
        </p15:guide>
        <p15:guide id="6" orient="horz" pos="1907" userDrawn="1">
          <p15:clr>
            <a:srgbClr val="A4A3A4"/>
          </p15:clr>
        </p15:guide>
        <p15:guide id="7" orient="horz" pos="1951" userDrawn="1">
          <p15:clr>
            <a:srgbClr val="A4A3A4"/>
          </p15:clr>
        </p15:guide>
        <p15:guide id="8" orient="horz" pos="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8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2628" y="108"/>
      </p:cViewPr>
      <p:guideLst>
        <p:guide orient="horz" pos="45"/>
        <p:guide pos="23"/>
        <p:guide pos="46"/>
        <p:guide pos="1383"/>
        <p:guide pos="1406"/>
        <p:guide orient="horz" pos="1907"/>
        <p:guide orient="horz" pos="1951"/>
        <p:guide orient="horz" pos="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141" y="518573"/>
            <a:ext cx="1928257" cy="1103160"/>
          </a:xfrm>
        </p:spPr>
        <p:txBody>
          <a:bodyPr anchor="b"/>
          <a:lstStyle>
            <a:lvl1pPr algn="ctr"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567" y="1664275"/>
            <a:ext cx="1701404" cy="765023"/>
          </a:xfrm>
        </p:spPr>
        <p:txBody>
          <a:bodyPr/>
          <a:lstStyle>
            <a:lvl1pPr marL="0" indent="0" algn="ctr">
              <a:buNone/>
              <a:defRPr sz="595"/>
            </a:lvl1pPr>
            <a:lvl2pPr marL="113431" indent="0" algn="ctr">
              <a:buNone/>
              <a:defRPr sz="496"/>
            </a:lvl2pPr>
            <a:lvl3pPr marL="226863" indent="0" algn="ctr">
              <a:buNone/>
              <a:defRPr sz="447"/>
            </a:lvl3pPr>
            <a:lvl4pPr marL="340294" indent="0" algn="ctr">
              <a:buNone/>
              <a:defRPr sz="397"/>
            </a:lvl4pPr>
            <a:lvl5pPr marL="453725" indent="0" algn="ctr">
              <a:buNone/>
              <a:defRPr sz="397"/>
            </a:lvl5pPr>
            <a:lvl6pPr marL="567157" indent="0" algn="ctr">
              <a:buNone/>
              <a:defRPr sz="397"/>
            </a:lvl6pPr>
            <a:lvl7pPr marL="680588" indent="0" algn="ctr">
              <a:buNone/>
              <a:defRPr sz="397"/>
            </a:lvl7pPr>
            <a:lvl8pPr marL="794019" indent="0" algn="ctr">
              <a:buNone/>
              <a:defRPr sz="397"/>
            </a:lvl8pPr>
            <a:lvl9pPr marL="907451" indent="0" algn="ctr">
              <a:buNone/>
              <a:defRPr sz="3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3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137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23422" y="168701"/>
            <a:ext cx="489154" cy="268528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5962" y="168701"/>
            <a:ext cx="1439104" cy="268528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76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2327158" y="278835"/>
            <a:ext cx="20297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トレーディングカード 縦</a:t>
            </a:r>
            <a:endParaRPr kumimoji="1" lang="en-US" altLang="ja-JP" sz="800" dirty="0"/>
          </a:p>
          <a:p>
            <a:r>
              <a:rPr kumimoji="1" lang="ja-JP" altLang="en-US" sz="800" dirty="0"/>
              <a:t> </a:t>
            </a:r>
            <a:r>
              <a:rPr kumimoji="1" lang="en-US" altLang="ja-JP" sz="800" dirty="0"/>
              <a:t>63×88mm</a:t>
            </a:r>
          </a:p>
          <a:p>
            <a:endParaRPr kumimoji="1" lang="en-US" altLang="ja-JP" sz="600" dirty="0"/>
          </a:p>
          <a:p>
            <a:r>
              <a:rPr kumimoji="1" lang="en-US" altLang="ja-JP" sz="500" dirty="0"/>
              <a:t>【</a:t>
            </a:r>
            <a:r>
              <a:rPr kumimoji="1" lang="ja-JP" altLang="en-US" sz="500" dirty="0"/>
              <a:t>デザイン作成上の注意事項</a:t>
            </a:r>
            <a:r>
              <a:rPr kumimoji="1" lang="en-US" altLang="ja-JP" sz="500" dirty="0"/>
              <a:t>】</a:t>
            </a:r>
          </a:p>
          <a:p>
            <a:r>
              <a:rPr kumimoji="1" lang="ja-JP" altLang="en-US" sz="500" dirty="0"/>
              <a:t>■</a:t>
            </a:r>
            <a:r>
              <a:rPr kumimoji="1" lang="ja-JP" altLang="en-US" sz="5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500" dirty="0"/>
              <a:t>してください。</a:t>
            </a:r>
            <a:endParaRPr kumimoji="1" lang="en-US" altLang="ja-JP" sz="50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500" i="0" dirty="0"/>
              <a:t>です。</a:t>
            </a:r>
            <a:endParaRPr kumimoji="1" lang="en-US" altLang="ja-JP" sz="500" i="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500" i="0" dirty="0">
              <a:solidFill>
                <a:srgbClr val="FF0000"/>
              </a:solidFill>
            </a:endParaRPr>
          </a:p>
          <a:p>
            <a:r>
              <a:rPr kumimoji="1" lang="ja-JP" altLang="en-US" sz="5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500" i="0" dirty="0"/>
              <a:t>してください。</a:t>
            </a:r>
            <a:endParaRPr kumimoji="1" lang="en-US" altLang="ja-JP" sz="500" i="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b="1" i="0" dirty="0">
                <a:solidFill>
                  <a:srgbClr val="FF0000"/>
                </a:solidFill>
              </a:rPr>
              <a:t>両面印刷の場合はスライドを複製</a:t>
            </a:r>
            <a:r>
              <a:rPr kumimoji="1" lang="ja-JP" altLang="en-US" sz="500" i="0" dirty="0"/>
              <a:t>してください。</a:t>
            </a:r>
            <a:endParaRPr kumimoji="1" lang="en-US" altLang="ja-JP" sz="500" i="0" dirty="0"/>
          </a:p>
          <a:p>
            <a:endParaRPr kumimoji="1" lang="en-US" altLang="ja-JP" sz="500" dirty="0"/>
          </a:p>
          <a:p>
            <a:r>
              <a:rPr kumimoji="1" lang="en-US" altLang="ja-JP" sz="500" dirty="0"/>
              <a:t>【</a:t>
            </a:r>
            <a:r>
              <a:rPr kumimoji="1" lang="ja-JP" altLang="en-US" sz="500" dirty="0"/>
              <a:t>データ保存時の注意事項</a:t>
            </a:r>
            <a:r>
              <a:rPr kumimoji="1" lang="en-US" altLang="ja-JP" sz="500" dirty="0"/>
              <a:t>】</a:t>
            </a:r>
          </a:p>
          <a:p>
            <a:r>
              <a:rPr kumimoji="1" lang="ja-JP" altLang="en-US" sz="500" dirty="0"/>
              <a:t>左上のツールバーのファイルを選択</a:t>
            </a:r>
            <a:endParaRPr kumimoji="1" lang="en-US" altLang="ja-JP" sz="500" dirty="0"/>
          </a:p>
          <a:p>
            <a:r>
              <a:rPr kumimoji="1" lang="ja-JP" altLang="en-US" sz="500" dirty="0"/>
              <a:t>　→名前を付けて保存</a:t>
            </a:r>
            <a:endParaRPr kumimoji="1" lang="en-US" altLang="ja-JP" sz="500" dirty="0"/>
          </a:p>
          <a:p>
            <a:r>
              <a:rPr kumimoji="1" lang="ja-JP" altLang="en-US" sz="500" dirty="0"/>
              <a:t>　　→保存先の選択</a:t>
            </a:r>
            <a:endParaRPr kumimoji="1" lang="en-US" altLang="ja-JP" sz="500" dirty="0"/>
          </a:p>
          <a:p>
            <a:r>
              <a:rPr kumimoji="1" lang="ja-JP" altLang="en-US" sz="500" dirty="0"/>
              <a:t>　　　→ファイル名の入力</a:t>
            </a:r>
            <a:endParaRPr kumimoji="1" lang="en-US" altLang="ja-JP" sz="500" dirty="0"/>
          </a:p>
          <a:p>
            <a:r>
              <a:rPr kumimoji="1" lang="ja-JP" altLang="en-US" sz="500" dirty="0"/>
              <a:t>　　　　→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/>
              <a:t>　　　　　→保存</a:t>
            </a:r>
            <a:endParaRPr kumimoji="1" lang="en-US" altLang="ja-JP" sz="6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2232499" y="-948807"/>
            <a:ext cx="0" cy="9463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36203" y="-948807"/>
            <a:ext cx="0" cy="9463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36203" y="3168650"/>
            <a:ext cx="0" cy="9463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2232499" y="3168650"/>
            <a:ext cx="0" cy="94630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855118" y="42359"/>
            <a:ext cx="85511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2268538" y="3123348"/>
            <a:ext cx="85511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859015" y="3126291"/>
            <a:ext cx="85511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2268538" y="24684"/>
            <a:ext cx="85511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859015" y="94243"/>
            <a:ext cx="8551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2268538" y="64157"/>
            <a:ext cx="8551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859015" y="3064611"/>
            <a:ext cx="8551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2268538" y="3062172"/>
            <a:ext cx="85511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93837" y="-946307"/>
            <a:ext cx="0" cy="946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2184846" y="-948807"/>
            <a:ext cx="0" cy="946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2182628" y="3168650"/>
            <a:ext cx="0" cy="946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92422" y="3168650"/>
            <a:ext cx="0" cy="9463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E344D9-28C8-424C-78FA-E6A5A4794E85}"/>
              </a:ext>
            </a:extLst>
          </p:cNvPr>
          <p:cNvGrpSpPr/>
          <p:nvPr userDrawn="1"/>
        </p:nvGrpSpPr>
        <p:grpSpPr>
          <a:xfrm>
            <a:off x="2327158" y="2081855"/>
            <a:ext cx="1306768" cy="863346"/>
            <a:chOff x="4599466" y="2421252"/>
            <a:chExt cx="18570856" cy="6051063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0D695D98-BAD8-441B-38D1-E23C5400E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2" y="2421252"/>
              <a:ext cx="17892409" cy="3876189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A8E8F64-9579-B926-111D-F5901858CD15}"/>
                </a:ext>
              </a:extLst>
            </p:cNvPr>
            <p:cNvSpPr txBox="1"/>
            <p:nvPr userDrawn="1"/>
          </p:nvSpPr>
          <p:spPr>
            <a:xfrm>
              <a:off x="4599466" y="6207300"/>
              <a:ext cx="18570856" cy="22650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00" dirty="0"/>
                <a:t>FD</a:t>
              </a:r>
              <a:r>
                <a:rPr kumimoji="1" lang="ja-JP" altLang="en-US" sz="500" dirty="0"/>
                <a:t>：</a:t>
              </a:r>
              <a:r>
                <a:rPr kumimoji="1" lang="en-US" altLang="ja-JP" sz="500" dirty="0"/>
                <a:t>0120-700-679</a:t>
              </a:r>
            </a:p>
            <a:p>
              <a:r>
                <a:rPr kumimoji="1" lang="ja-JP" altLang="en-US" sz="500" dirty="0"/>
                <a:t>受付時間／</a:t>
              </a:r>
              <a:r>
                <a:rPr kumimoji="1" lang="en-US" altLang="ja-JP" sz="500" dirty="0"/>
                <a:t>9:00</a:t>
              </a:r>
              <a:r>
                <a:rPr kumimoji="1" lang="ja-JP" altLang="en-US" sz="500" dirty="0"/>
                <a:t>～</a:t>
              </a:r>
              <a:r>
                <a:rPr kumimoji="1" lang="en-US" altLang="ja-JP" sz="500" dirty="0"/>
                <a:t>18:00</a:t>
              </a:r>
              <a:r>
                <a:rPr kumimoji="1" lang="ja-JP" altLang="en-US" sz="500" dirty="0"/>
                <a:t>  定休日／土日祝</a:t>
              </a:r>
              <a:endParaRPr kumimoji="1" lang="en-US" altLang="ja-JP" sz="500" dirty="0"/>
            </a:p>
            <a:p>
              <a:r>
                <a:rPr kumimoji="1" lang="en-US" altLang="ja-JP" sz="5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5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6" name="図 5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7672B4B-4784-FFC3-ECEC-2DF488B545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5517" y="129981"/>
            <a:ext cx="1533004" cy="28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35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60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" y="789963"/>
            <a:ext cx="1956614" cy="1318070"/>
          </a:xfrm>
        </p:spPr>
        <p:txBody>
          <a:bodyPr anchor="b"/>
          <a:lstStyle>
            <a:lvl1pPr>
              <a:defRPr sz="1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781" y="2120503"/>
            <a:ext cx="1956614" cy="693142"/>
          </a:xfrm>
        </p:spPr>
        <p:txBody>
          <a:bodyPr/>
          <a:lstStyle>
            <a:lvl1pPr marL="0" indent="0">
              <a:buNone/>
              <a:defRPr sz="595">
                <a:solidFill>
                  <a:schemeClr val="tx1"/>
                </a:solidFill>
              </a:defRPr>
            </a:lvl1pPr>
            <a:lvl2pPr marL="113431" indent="0">
              <a:buNone/>
              <a:defRPr sz="496">
                <a:solidFill>
                  <a:schemeClr val="tx1">
                    <a:tint val="75000"/>
                  </a:schemeClr>
                </a:solidFill>
              </a:defRPr>
            </a:lvl2pPr>
            <a:lvl3pPr marL="226863" indent="0">
              <a:buNone/>
              <a:defRPr sz="447">
                <a:solidFill>
                  <a:schemeClr val="tx1">
                    <a:tint val="75000"/>
                  </a:schemeClr>
                </a:solidFill>
              </a:defRPr>
            </a:lvl3pPr>
            <a:lvl4pPr marL="340294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4pPr>
            <a:lvl5pPr marL="453725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5pPr>
            <a:lvl6pPr marL="567157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6pPr>
            <a:lvl7pPr marL="680588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7pPr>
            <a:lvl8pPr marL="794019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8pPr>
            <a:lvl9pPr marL="907451" indent="0">
              <a:buNone/>
              <a:defRPr sz="3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07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5962" y="843507"/>
            <a:ext cx="964129" cy="20104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8447" y="843507"/>
            <a:ext cx="964129" cy="20104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436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168702"/>
            <a:ext cx="1956614" cy="612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58" y="776760"/>
            <a:ext cx="959698" cy="380678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258" y="1157437"/>
            <a:ext cx="959698" cy="17024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48448" y="776760"/>
            <a:ext cx="964424" cy="380678"/>
          </a:xfrm>
        </p:spPr>
        <p:txBody>
          <a:bodyPr anchor="b"/>
          <a:lstStyle>
            <a:lvl1pPr marL="0" indent="0">
              <a:buNone/>
              <a:defRPr sz="595" b="1"/>
            </a:lvl1pPr>
            <a:lvl2pPr marL="113431" indent="0">
              <a:buNone/>
              <a:defRPr sz="496" b="1"/>
            </a:lvl2pPr>
            <a:lvl3pPr marL="226863" indent="0">
              <a:buNone/>
              <a:defRPr sz="447" b="1"/>
            </a:lvl3pPr>
            <a:lvl4pPr marL="340294" indent="0">
              <a:buNone/>
              <a:defRPr sz="397" b="1"/>
            </a:lvl4pPr>
            <a:lvl5pPr marL="453725" indent="0">
              <a:buNone/>
              <a:defRPr sz="397" b="1"/>
            </a:lvl5pPr>
            <a:lvl6pPr marL="567157" indent="0">
              <a:buNone/>
              <a:defRPr sz="397" b="1"/>
            </a:lvl6pPr>
            <a:lvl7pPr marL="680588" indent="0">
              <a:buNone/>
              <a:defRPr sz="397" b="1"/>
            </a:lvl7pPr>
            <a:lvl8pPr marL="794019" indent="0">
              <a:buNone/>
              <a:defRPr sz="397" b="1"/>
            </a:lvl8pPr>
            <a:lvl9pPr marL="907451" indent="0">
              <a:buNone/>
              <a:defRPr sz="3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48448" y="1157437"/>
            <a:ext cx="964424" cy="170241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3404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61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4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11243"/>
            <a:ext cx="731663" cy="739352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424" y="456228"/>
            <a:ext cx="1148447" cy="2251795"/>
          </a:xfrm>
        </p:spPr>
        <p:txBody>
          <a:bodyPr/>
          <a:lstStyle>
            <a:lvl1pPr>
              <a:defRPr sz="794"/>
            </a:lvl1pPr>
            <a:lvl2pPr>
              <a:defRPr sz="695"/>
            </a:lvl2pPr>
            <a:lvl3pPr>
              <a:defRPr sz="595"/>
            </a:lvl3pPr>
            <a:lvl4pPr>
              <a:defRPr sz="496"/>
            </a:lvl4pPr>
            <a:lvl5pPr>
              <a:defRPr sz="496"/>
            </a:lvl5pPr>
            <a:lvl6pPr>
              <a:defRPr sz="496"/>
            </a:lvl6pPr>
            <a:lvl7pPr>
              <a:defRPr sz="496"/>
            </a:lvl7pPr>
            <a:lvl8pPr>
              <a:defRPr sz="496"/>
            </a:lvl8pPr>
            <a:lvl9pPr>
              <a:defRPr sz="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950595"/>
            <a:ext cx="731663" cy="1761095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62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257" y="211243"/>
            <a:ext cx="731663" cy="739352"/>
          </a:xfrm>
        </p:spPr>
        <p:txBody>
          <a:bodyPr anchor="b"/>
          <a:lstStyle>
            <a:lvl1pPr>
              <a:defRPr sz="7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4424" y="456228"/>
            <a:ext cx="1148447" cy="2251795"/>
          </a:xfrm>
        </p:spPr>
        <p:txBody>
          <a:bodyPr anchor="t"/>
          <a:lstStyle>
            <a:lvl1pPr marL="0" indent="0">
              <a:buNone/>
              <a:defRPr sz="794"/>
            </a:lvl1pPr>
            <a:lvl2pPr marL="113431" indent="0">
              <a:buNone/>
              <a:defRPr sz="695"/>
            </a:lvl2pPr>
            <a:lvl3pPr marL="226863" indent="0">
              <a:buNone/>
              <a:defRPr sz="595"/>
            </a:lvl3pPr>
            <a:lvl4pPr marL="340294" indent="0">
              <a:buNone/>
              <a:defRPr sz="496"/>
            </a:lvl4pPr>
            <a:lvl5pPr marL="453725" indent="0">
              <a:buNone/>
              <a:defRPr sz="496"/>
            </a:lvl5pPr>
            <a:lvl6pPr marL="567157" indent="0">
              <a:buNone/>
              <a:defRPr sz="496"/>
            </a:lvl6pPr>
            <a:lvl7pPr marL="680588" indent="0">
              <a:buNone/>
              <a:defRPr sz="496"/>
            </a:lvl7pPr>
            <a:lvl8pPr marL="794019" indent="0">
              <a:buNone/>
              <a:defRPr sz="496"/>
            </a:lvl8pPr>
            <a:lvl9pPr marL="907451" indent="0">
              <a:buNone/>
              <a:defRPr sz="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257" y="950595"/>
            <a:ext cx="731663" cy="1761095"/>
          </a:xfrm>
        </p:spPr>
        <p:txBody>
          <a:bodyPr/>
          <a:lstStyle>
            <a:lvl1pPr marL="0" indent="0">
              <a:buNone/>
              <a:defRPr sz="397"/>
            </a:lvl1pPr>
            <a:lvl2pPr marL="113431" indent="0">
              <a:buNone/>
              <a:defRPr sz="347"/>
            </a:lvl2pPr>
            <a:lvl3pPr marL="226863" indent="0">
              <a:buNone/>
              <a:defRPr sz="298"/>
            </a:lvl3pPr>
            <a:lvl4pPr marL="340294" indent="0">
              <a:buNone/>
              <a:defRPr sz="248"/>
            </a:lvl4pPr>
            <a:lvl5pPr marL="453725" indent="0">
              <a:buNone/>
              <a:defRPr sz="248"/>
            </a:lvl5pPr>
            <a:lvl6pPr marL="567157" indent="0">
              <a:buNone/>
              <a:defRPr sz="248"/>
            </a:lvl6pPr>
            <a:lvl7pPr marL="680588" indent="0">
              <a:buNone/>
              <a:defRPr sz="248"/>
            </a:lvl7pPr>
            <a:lvl8pPr marL="794019" indent="0">
              <a:buNone/>
              <a:defRPr sz="248"/>
            </a:lvl8pPr>
            <a:lvl9pPr marL="907451" indent="0">
              <a:buNone/>
              <a:defRPr sz="2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535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5962" y="168702"/>
            <a:ext cx="1956614" cy="612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962" y="843507"/>
            <a:ext cx="1956614" cy="2010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5962" y="2936870"/>
            <a:ext cx="510421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51453" y="2936870"/>
            <a:ext cx="765632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2155" y="2936870"/>
            <a:ext cx="510421" cy="1687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5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defTabSz="226863" rtl="0" eaLnBrk="1" latinLnBrk="0" hangingPunct="1">
        <a:lnSpc>
          <a:spcPct val="90000"/>
        </a:lnSpc>
        <a:spcBef>
          <a:spcPct val="0"/>
        </a:spcBef>
        <a:buNone/>
        <a:defRPr kumimoji="1" sz="10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16" indent="-56716" algn="l" defTabSz="226863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695" kern="1200">
          <a:solidFill>
            <a:schemeClr val="tx1"/>
          </a:solidFill>
          <a:latin typeface="+mn-lt"/>
          <a:ea typeface="+mn-ea"/>
          <a:cs typeface="+mn-cs"/>
        </a:defRPr>
      </a:lvl1pPr>
      <a:lvl2pPr marL="170147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2pPr>
      <a:lvl3pPr marL="283578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97010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510441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623872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737304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850735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64166" indent="-56716" algn="l" defTabSz="226863" rtl="0" eaLnBrk="1" latinLnBrk="0" hangingPunct="1">
        <a:lnSpc>
          <a:spcPct val="90000"/>
        </a:lnSpc>
        <a:spcBef>
          <a:spcPts val="124"/>
        </a:spcBef>
        <a:buFont typeface="Arial" panose="020B0604020202020204" pitchFamily="34" charset="0"/>
        <a:buChar char="•"/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1pPr>
      <a:lvl2pPr marL="11343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2pPr>
      <a:lvl3pPr marL="226863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3pPr>
      <a:lvl4pPr marL="340294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4pPr>
      <a:lvl5pPr marL="453725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5pPr>
      <a:lvl6pPr marL="567157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6pPr>
      <a:lvl7pPr marL="680588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7pPr>
      <a:lvl8pPr marL="794019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8pPr>
      <a:lvl9pPr marL="907451" algn="l" defTabSz="226863" rtl="0" eaLnBrk="1" latinLnBrk="0" hangingPunct="1">
        <a:defRPr kumimoji="1" sz="4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小宮 菜津美</cp:lastModifiedBy>
  <cp:revision>25</cp:revision>
  <dcterms:created xsi:type="dcterms:W3CDTF">2019-10-04T02:06:44Z</dcterms:created>
  <dcterms:modified xsi:type="dcterms:W3CDTF">2025-03-20T08:56:55Z</dcterms:modified>
</cp:coreProperties>
</file>