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</p:sldMasterIdLst>
  <p:sldIdLst>
    <p:sldId id="258" r:id="rId2"/>
  </p:sldIdLst>
  <p:sldSz cx="3168650" cy="2268538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" userDrawn="1">
          <p15:clr>
            <a:srgbClr val="A4A3A4"/>
          </p15:clr>
        </p15:guide>
        <p15:guide id="2" pos="32" userDrawn="1">
          <p15:clr>
            <a:srgbClr val="A4A3A4"/>
          </p15:clr>
        </p15:guide>
        <p15:guide id="3" pos="64" userDrawn="1">
          <p15:clr>
            <a:srgbClr val="A4A3A4"/>
          </p15:clr>
        </p15:guide>
        <p15:guide id="4" pos="1932" userDrawn="1">
          <p15:clr>
            <a:srgbClr val="A4A3A4"/>
          </p15:clr>
        </p15:guide>
        <p15:guide id="5" pos="1964" userDrawn="1">
          <p15:clr>
            <a:srgbClr val="A4A3A4"/>
          </p15:clr>
        </p15:guide>
        <p15:guide id="6" orient="horz" pos="1365" userDrawn="1">
          <p15:clr>
            <a:srgbClr val="A4A3A4"/>
          </p15:clr>
        </p15:guide>
        <p15:guide id="7" orient="horz" pos="1397" userDrawn="1">
          <p15:clr>
            <a:srgbClr val="A4A3A4"/>
          </p15:clr>
        </p15:guide>
        <p15:guide id="8" orient="horz" pos="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68" autoAdjust="0"/>
    <p:restoredTop sz="94660"/>
  </p:normalViewPr>
  <p:slideViewPr>
    <p:cSldViewPr snapToGrid="0">
      <p:cViewPr>
        <p:scale>
          <a:sx n="75" d="100"/>
          <a:sy n="75" d="100"/>
        </p:scale>
        <p:origin x="2850" y="924"/>
      </p:cViewPr>
      <p:guideLst>
        <p:guide orient="horz" pos="32"/>
        <p:guide pos="32"/>
        <p:guide pos="64"/>
        <p:guide pos="1932"/>
        <p:guide pos="1964"/>
        <p:guide orient="horz" pos="1365"/>
        <p:guide orient="horz" pos="1397"/>
        <p:guide orient="horz" pos="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iseprint.jp/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7649" y="371263"/>
            <a:ext cx="2693353" cy="789787"/>
          </a:xfrm>
        </p:spPr>
        <p:txBody>
          <a:bodyPr anchor="b"/>
          <a:lstStyle>
            <a:lvl1pPr algn="ctr">
              <a:defRPr sz="198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" y="1191508"/>
            <a:ext cx="2376488" cy="547705"/>
          </a:xfrm>
        </p:spPr>
        <p:txBody>
          <a:bodyPr/>
          <a:lstStyle>
            <a:lvl1pPr marL="0" indent="0" algn="ctr">
              <a:buNone/>
              <a:defRPr sz="794"/>
            </a:lvl1pPr>
            <a:lvl2pPr marL="151242" indent="0" algn="ctr">
              <a:buNone/>
              <a:defRPr sz="662"/>
            </a:lvl2pPr>
            <a:lvl3pPr marL="302484" indent="0" algn="ctr">
              <a:buNone/>
              <a:defRPr sz="595"/>
            </a:lvl3pPr>
            <a:lvl4pPr marL="453725" indent="0" algn="ctr">
              <a:buNone/>
              <a:defRPr sz="529"/>
            </a:lvl4pPr>
            <a:lvl5pPr marL="604967" indent="0" algn="ctr">
              <a:buNone/>
              <a:defRPr sz="529"/>
            </a:lvl5pPr>
            <a:lvl6pPr marL="756209" indent="0" algn="ctr">
              <a:buNone/>
              <a:defRPr sz="529"/>
            </a:lvl6pPr>
            <a:lvl7pPr marL="907451" indent="0" algn="ctr">
              <a:buNone/>
              <a:defRPr sz="529"/>
            </a:lvl7pPr>
            <a:lvl8pPr marL="1058692" indent="0" algn="ctr">
              <a:buNone/>
              <a:defRPr sz="529"/>
            </a:lvl8pPr>
            <a:lvl9pPr marL="1209934" indent="0" algn="ctr">
              <a:buNone/>
              <a:defRPr sz="529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2025/3/20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78740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2025/3/20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4246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267565" y="120779"/>
            <a:ext cx="683240" cy="192248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7845" y="120779"/>
            <a:ext cx="2010112" cy="192248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2025/3/20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54902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97C6D64-3E3E-4D20-BFB9-02778B0099A7}"/>
              </a:ext>
            </a:extLst>
          </p:cNvPr>
          <p:cNvSpPr txBox="1"/>
          <p:nvPr userDrawn="1"/>
        </p:nvSpPr>
        <p:spPr>
          <a:xfrm>
            <a:off x="3207264" y="136752"/>
            <a:ext cx="2029723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50" dirty="0"/>
              <a:t>トレーディングカード 横</a:t>
            </a:r>
            <a:endParaRPr kumimoji="1" lang="en-US" altLang="ja-JP" sz="1050" dirty="0"/>
          </a:p>
          <a:p>
            <a:r>
              <a:rPr kumimoji="1" lang="ja-JP" altLang="en-US" sz="1050" dirty="0"/>
              <a:t> </a:t>
            </a:r>
            <a:r>
              <a:rPr kumimoji="1" lang="en-US" altLang="ja-JP" sz="1050" dirty="0"/>
              <a:t>63×88mm</a:t>
            </a:r>
          </a:p>
          <a:p>
            <a:endParaRPr kumimoji="1" lang="en-US" altLang="ja-JP" sz="700" dirty="0"/>
          </a:p>
          <a:p>
            <a:r>
              <a:rPr kumimoji="1" lang="en-US" altLang="ja-JP" sz="500" dirty="0"/>
              <a:t>【</a:t>
            </a:r>
            <a:r>
              <a:rPr kumimoji="1" lang="ja-JP" altLang="en-US" sz="500" dirty="0"/>
              <a:t>デザイン作成上の注意事項</a:t>
            </a:r>
            <a:r>
              <a:rPr kumimoji="1" lang="en-US" altLang="ja-JP" sz="500" dirty="0"/>
              <a:t>】</a:t>
            </a:r>
          </a:p>
          <a:p>
            <a:r>
              <a:rPr kumimoji="1" lang="ja-JP" altLang="en-US" sz="500" dirty="0"/>
              <a:t>■</a:t>
            </a:r>
            <a:r>
              <a:rPr kumimoji="1" lang="ja-JP" altLang="en-US" sz="500" dirty="0">
                <a:solidFill>
                  <a:schemeClr val="tx1"/>
                </a:solidFill>
              </a:rPr>
              <a:t>デザインはスライド全体を使って作成</a:t>
            </a:r>
            <a:r>
              <a:rPr kumimoji="1" lang="ja-JP" altLang="en-US" sz="500" dirty="0"/>
              <a:t>してください。</a:t>
            </a:r>
            <a:endParaRPr kumimoji="1" lang="en-US" altLang="ja-JP" sz="500" dirty="0"/>
          </a:p>
          <a:p>
            <a:r>
              <a:rPr kumimoji="1" lang="ja-JP" altLang="en-US" sz="500" i="0" dirty="0"/>
              <a:t>■</a:t>
            </a:r>
            <a:r>
              <a:rPr kumimoji="1" lang="ja-JP" altLang="en-US" sz="500" i="0" dirty="0">
                <a:solidFill>
                  <a:srgbClr val="00B0F0"/>
                </a:solidFill>
              </a:rPr>
              <a:t>外側（青色）のガイドラインの内側が仕上がりサイズ</a:t>
            </a:r>
            <a:r>
              <a:rPr kumimoji="1" lang="ja-JP" altLang="en-US" sz="500" i="0" dirty="0"/>
              <a:t>です。</a:t>
            </a:r>
            <a:endParaRPr kumimoji="1" lang="en-US" altLang="ja-JP" sz="500" i="0" dirty="0"/>
          </a:p>
          <a:p>
            <a:r>
              <a:rPr kumimoji="1" lang="ja-JP" altLang="en-US" sz="500" i="0" dirty="0"/>
              <a:t>■</a:t>
            </a:r>
            <a:r>
              <a:rPr kumimoji="1" lang="ja-JP" altLang="en-US" sz="500" i="0" dirty="0">
                <a:solidFill>
                  <a:srgbClr val="FF0000"/>
                </a:solidFill>
              </a:rPr>
              <a:t>内側（赤色）のガイドラインよりも内側に</a:t>
            </a:r>
            <a:endParaRPr kumimoji="1" lang="en-US" altLang="ja-JP" sz="500" i="0" dirty="0">
              <a:solidFill>
                <a:srgbClr val="FF0000"/>
              </a:solidFill>
            </a:endParaRPr>
          </a:p>
          <a:p>
            <a:r>
              <a:rPr kumimoji="1" lang="ja-JP" altLang="en-US" sz="500" i="0" dirty="0">
                <a:solidFill>
                  <a:srgbClr val="FF0000"/>
                </a:solidFill>
              </a:rPr>
              <a:t>  「切れると困る文字や絵柄」を配置</a:t>
            </a:r>
            <a:r>
              <a:rPr kumimoji="1" lang="ja-JP" altLang="en-US" sz="500" i="0" dirty="0"/>
              <a:t>してください。</a:t>
            </a:r>
            <a:endParaRPr kumimoji="1" lang="en-US" altLang="ja-JP" sz="500" i="0" dirty="0"/>
          </a:p>
          <a:p>
            <a:r>
              <a:rPr kumimoji="1" lang="ja-JP" altLang="en-US" sz="500" i="0" dirty="0"/>
              <a:t>■</a:t>
            </a:r>
            <a:r>
              <a:rPr kumimoji="1" lang="ja-JP" altLang="en-US" sz="500" b="1" i="0" dirty="0">
                <a:solidFill>
                  <a:srgbClr val="FF0000"/>
                </a:solidFill>
              </a:rPr>
              <a:t>両面印刷の場合はスライドを複製</a:t>
            </a:r>
            <a:r>
              <a:rPr kumimoji="1" lang="ja-JP" altLang="en-US" sz="500" i="0" dirty="0"/>
              <a:t>してください。</a:t>
            </a:r>
            <a:endParaRPr kumimoji="1" lang="en-US" altLang="ja-JP" sz="500" i="0" dirty="0"/>
          </a:p>
          <a:p>
            <a:endParaRPr kumimoji="1" lang="en-US" altLang="ja-JP" sz="500" dirty="0"/>
          </a:p>
          <a:p>
            <a:r>
              <a:rPr kumimoji="1" lang="en-US" altLang="ja-JP" sz="500" dirty="0"/>
              <a:t>【</a:t>
            </a:r>
            <a:r>
              <a:rPr kumimoji="1" lang="ja-JP" altLang="en-US" sz="500" dirty="0"/>
              <a:t>データ保存時の注意事項</a:t>
            </a:r>
            <a:r>
              <a:rPr kumimoji="1" lang="en-US" altLang="ja-JP" sz="500" dirty="0"/>
              <a:t>】</a:t>
            </a:r>
          </a:p>
          <a:p>
            <a:r>
              <a:rPr kumimoji="1" lang="ja-JP" altLang="en-US" sz="500" dirty="0"/>
              <a:t>左上のツールバーのファイルを選択</a:t>
            </a:r>
            <a:endParaRPr kumimoji="1" lang="en-US" altLang="ja-JP" sz="500" dirty="0"/>
          </a:p>
          <a:p>
            <a:r>
              <a:rPr kumimoji="1" lang="ja-JP" altLang="en-US" sz="500" dirty="0"/>
              <a:t>　→名前を付けて保存</a:t>
            </a:r>
            <a:endParaRPr kumimoji="1" lang="en-US" altLang="ja-JP" sz="500" dirty="0"/>
          </a:p>
          <a:p>
            <a:r>
              <a:rPr kumimoji="1" lang="ja-JP" altLang="en-US" sz="500" dirty="0"/>
              <a:t>　　→保存先の選択</a:t>
            </a:r>
            <a:endParaRPr kumimoji="1" lang="en-US" altLang="ja-JP" sz="500" dirty="0"/>
          </a:p>
          <a:p>
            <a:r>
              <a:rPr kumimoji="1" lang="ja-JP" altLang="en-US" sz="500" dirty="0"/>
              <a:t>　　　→ファイル名の入力</a:t>
            </a:r>
            <a:endParaRPr kumimoji="1" lang="en-US" altLang="ja-JP" sz="500" dirty="0"/>
          </a:p>
          <a:p>
            <a:r>
              <a:rPr kumimoji="1" lang="ja-JP" altLang="en-US" sz="500" dirty="0"/>
              <a:t>　　　　→</a:t>
            </a:r>
            <a:r>
              <a:rPr kumimoji="1" lang="ja-JP" altLang="en-US" sz="500" dirty="0">
                <a:solidFill>
                  <a:schemeClr val="accent4">
                    <a:lumMod val="75000"/>
                  </a:schemeClr>
                </a:solidFill>
              </a:rPr>
              <a:t>ファイル名入力欄下の</a:t>
            </a:r>
            <a:endParaRPr kumimoji="1" lang="en-US" altLang="ja-JP" sz="5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500" dirty="0">
                <a:solidFill>
                  <a:schemeClr val="accent4">
                    <a:lumMod val="75000"/>
                  </a:schemeClr>
                </a:solidFill>
              </a:rPr>
              <a:t>	</a:t>
            </a:r>
            <a:r>
              <a:rPr kumimoji="1" lang="ja-JP" altLang="en-US" sz="500" dirty="0">
                <a:solidFill>
                  <a:schemeClr val="accent4">
                    <a:lumMod val="75000"/>
                  </a:schemeClr>
                </a:solidFill>
              </a:rPr>
              <a:t>　   「</a:t>
            </a:r>
            <a:r>
              <a:rPr kumimoji="1" lang="en-US" altLang="ja-JP" sz="500" dirty="0">
                <a:solidFill>
                  <a:schemeClr val="accent4">
                    <a:lumMod val="75000"/>
                  </a:schemeClr>
                </a:solidFill>
              </a:rPr>
              <a:t>PowerPoint</a:t>
            </a:r>
            <a:r>
              <a:rPr kumimoji="1" lang="ja-JP" altLang="en-US" sz="500" dirty="0">
                <a:solidFill>
                  <a:schemeClr val="accent4">
                    <a:lumMod val="75000"/>
                  </a:schemeClr>
                </a:solidFill>
              </a:rPr>
              <a:t>プレゼンテーション</a:t>
            </a:r>
            <a:r>
              <a:rPr kumimoji="1" lang="en-US" altLang="ja-JP" sz="500" dirty="0">
                <a:solidFill>
                  <a:schemeClr val="accent4">
                    <a:lumMod val="75000"/>
                  </a:schemeClr>
                </a:solidFill>
              </a:rPr>
              <a:t>(*.pptx)</a:t>
            </a:r>
            <a:r>
              <a:rPr kumimoji="1" lang="ja-JP" altLang="en-US" sz="500" dirty="0">
                <a:solidFill>
                  <a:schemeClr val="accent4">
                    <a:lumMod val="75000"/>
                  </a:schemeClr>
                </a:solidFill>
              </a:rPr>
              <a:t>」を</a:t>
            </a:r>
            <a:endParaRPr kumimoji="1" lang="en-US" altLang="ja-JP" sz="5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500" dirty="0">
                <a:solidFill>
                  <a:schemeClr val="accent4">
                    <a:lumMod val="75000"/>
                  </a:schemeClr>
                </a:solidFill>
              </a:rPr>
              <a:t>　　　　　「</a:t>
            </a:r>
            <a:r>
              <a:rPr kumimoji="1" lang="en-US" altLang="ja-JP" sz="500" dirty="0">
                <a:solidFill>
                  <a:schemeClr val="accent4">
                    <a:lumMod val="75000"/>
                  </a:schemeClr>
                </a:solidFill>
              </a:rPr>
              <a:t>PDF(*.pdf)</a:t>
            </a:r>
            <a:r>
              <a:rPr kumimoji="1" lang="ja-JP" altLang="en-US" sz="500" dirty="0">
                <a:solidFill>
                  <a:schemeClr val="accent4">
                    <a:lumMod val="75000"/>
                  </a:schemeClr>
                </a:solidFill>
              </a:rPr>
              <a:t>」に変更</a:t>
            </a:r>
            <a:endParaRPr kumimoji="1" lang="en-US" altLang="ja-JP" sz="5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500" dirty="0">
                <a:solidFill>
                  <a:schemeClr val="accent4">
                    <a:lumMod val="75000"/>
                  </a:schemeClr>
                </a:solidFill>
              </a:rPr>
              <a:t>　　　　　</a:t>
            </a:r>
            <a:r>
              <a:rPr kumimoji="1" lang="en-US" altLang="ja-JP" sz="500" dirty="0">
                <a:solidFill>
                  <a:schemeClr val="accent4">
                    <a:lumMod val="75000"/>
                  </a:schemeClr>
                </a:solidFill>
              </a:rPr>
              <a:t>※</a:t>
            </a:r>
            <a:r>
              <a:rPr kumimoji="1" lang="ja-JP" altLang="en-US" sz="500" dirty="0">
                <a:solidFill>
                  <a:schemeClr val="accent4">
                    <a:lumMod val="75000"/>
                  </a:schemeClr>
                </a:solidFill>
              </a:rPr>
              <a:t>その他のオプション</a:t>
            </a:r>
            <a:r>
              <a:rPr kumimoji="1" lang="en-US" altLang="ja-JP" sz="5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500" dirty="0">
                <a:solidFill>
                  <a:schemeClr val="accent4">
                    <a:lumMod val="75000"/>
                  </a:schemeClr>
                </a:solidFill>
              </a:rPr>
              <a:t>ツール</a:t>
            </a:r>
            <a:r>
              <a:rPr kumimoji="1" lang="en-US" altLang="ja-JP" sz="5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500" dirty="0">
                <a:solidFill>
                  <a:schemeClr val="accent4">
                    <a:lumMod val="75000"/>
                  </a:schemeClr>
                </a:solidFill>
              </a:rPr>
              <a:t>画像の圧縮で</a:t>
            </a:r>
            <a:endParaRPr kumimoji="1" lang="en-US" altLang="ja-JP" sz="5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500" dirty="0">
                <a:solidFill>
                  <a:schemeClr val="accent4">
                    <a:lumMod val="75000"/>
                  </a:schemeClr>
                </a:solidFill>
              </a:rPr>
              <a:t>	</a:t>
            </a:r>
            <a:r>
              <a:rPr kumimoji="1" lang="ja-JP" altLang="en-US" sz="500" dirty="0">
                <a:solidFill>
                  <a:schemeClr val="accent4">
                    <a:lumMod val="75000"/>
                  </a:schemeClr>
                </a:solidFill>
              </a:rPr>
              <a:t>　  「高品質」に設定をお勧めします。</a:t>
            </a:r>
            <a:endParaRPr kumimoji="1" lang="en-US" altLang="ja-JP" sz="5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500" dirty="0"/>
              <a:t>　　　　　→保存</a:t>
            </a:r>
            <a:endParaRPr kumimoji="1" lang="en-US" altLang="ja-JP" sz="700" b="1" i="1" u="sng" dirty="0"/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A713A6DE-9211-4CD8-9827-F65EF39A65D4}"/>
              </a:ext>
            </a:extLst>
          </p:cNvPr>
          <p:cNvCxnSpPr>
            <a:cxnSpLocks/>
          </p:cNvCxnSpPr>
          <p:nvPr userDrawn="1"/>
        </p:nvCxnSpPr>
        <p:spPr>
          <a:xfrm>
            <a:off x="3140536" y="-677491"/>
            <a:ext cx="0" cy="677491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7C799413-F583-4864-BDAE-95D68A173D95}"/>
              </a:ext>
            </a:extLst>
          </p:cNvPr>
          <p:cNvCxnSpPr>
            <a:cxnSpLocks/>
          </p:cNvCxnSpPr>
          <p:nvPr userDrawn="1"/>
        </p:nvCxnSpPr>
        <p:spPr>
          <a:xfrm>
            <a:off x="31056" y="-679281"/>
            <a:ext cx="0" cy="677491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ED36DAB8-73AD-4DF5-880E-D9C9F723EB5D}"/>
              </a:ext>
            </a:extLst>
          </p:cNvPr>
          <p:cNvCxnSpPr>
            <a:cxnSpLocks/>
          </p:cNvCxnSpPr>
          <p:nvPr userDrawn="1"/>
        </p:nvCxnSpPr>
        <p:spPr>
          <a:xfrm>
            <a:off x="34231" y="2268539"/>
            <a:ext cx="0" cy="677491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6BA5AA98-88DD-4A88-9927-CCD0FE4FDCBE}"/>
              </a:ext>
            </a:extLst>
          </p:cNvPr>
          <p:cNvCxnSpPr>
            <a:cxnSpLocks/>
          </p:cNvCxnSpPr>
          <p:nvPr userDrawn="1"/>
        </p:nvCxnSpPr>
        <p:spPr>
          <a:xfrm>
            <a:off x="3140536" y="2268539"/>
            <a:ext cx="0" cy="677491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33B5E67C-3F3E-48B5-8D4C-E5AC10F49026}"/>
              </a:ext>
            </a:extLst>
          </p:cNvPr>
          <p:cNvCxnSpPr>
            <a:cxnSpLocks/>
          </p:cNvCxnSpPr>
          <p:nvPr userDrawn="1"/>
        </p:nvCxnSpPr>
        <p:spPr>
          <a:xfrm>
            <a:off x="-1194412" y="30326"/>
            <a:ext cx="1194412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D7DA7150-2170-4EEB-B485-388E8A96D370}"/>
              </a:ext>
            </a:extLst>
          </p:cNvPr>
          <p:cNvCxnSpPr>
            <a:cxnSpLocks/>
          </p:cNvCxnSpPr>
          <p:nvPr userDrawn="1"/>
        </p:nvCxnSpPr>
        <p:spPr>
          <a:xfrm>
            <a:off x="3168650" y="2223242"/>
            <a:ext cx="1194412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5A4FC540-0492-4738-91B1-838C05F3F3EB}"/>
              </a:ext>
            </a:extLst>
          </p:cNvPr>
          <p:cNvCxnSpPr>
            <a:cxnSpLocks/>
          </p:cNvCxnSpPr>
          <p:nvPr userDrawn="1"/>
        </p:nvCxnSpPr>
        <p:spPr>
          <a:xfrm>
            <a:off x="-1199855" y="2238212"/>
            <a:ext cx="1194412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C72E8A17-A86C-40C0-90B1-A57EA7459048}"/>
              </a:ext>
            </a:extLst>
          </p:cNvPr>
          <p:cNvCxnSpPr>
            <a:cxnSpLocks/>
          </p:cNvCxnSpPr>
          <p:nvPr userDrawn="1"/>
        </p:nvCxnSpPr>
        <p:spPr>
          <a:xfrm>
            <a:off x="3168650" y="25773"/>
            <a:ext cx="1194412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6FB95050-7327-445C-BF4F-5D333B989C86}"/>
              </a:ext>
            </a:extLst>
          </p:cNvPr>
          <p:cNvCxnSpPr>
            <a:cxnSpLocks/>
          </p:cNvCxnSpPr>
          <p:nvPr userDrawn="1"/>
        </p:nvCxnSpPr>
        <p:spPr>
          <a:xfrm>
            <a:off x="-1199855" y="92872"/>
            <a:ext cx="119441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BDE0276E-5CDF-49DB-906E-D59BD5D626B0}"/>
              </a:ext>
            </a:extLst>
          </p:cNvPr>
          <p:cNvCxnSpPr>
            <a:cxnSpLocks/>
          </p:cNvCxnSpPr>
          <p:nvPr userDrawn="1"/>
        </p:nvCxnSpPr>
        <p:spPr>
          <a:xfrm>
            <a:off x="3168650" y="84829"/>
            <a:ext cx="119441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8D1EFB22-40F0-4433-A32D-63F2F33F7BEF}"/>
              </a:ext>
            </a:extLst>
          </p:cNvPr>
          <p:cNvCxnSpPr>
            <a:cxnSpLocks/>
          </p:cNvCxnSpPr>
          <p:nvPr userDrawn="1"/>
        </p:nvCxnSpPr>
        <p:spPr>
          <a:xfrm>
            <a:off x="-1199855" y="2170524"/>
            <a:ext cx="119441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1ED1723A-7AF2-4AE9-925E-2DF598A7EAD6}"/>
              </a:ext>
            </a:extLst>
          </p:cNvPr>
          <p:cNvCxnSpPr>
            <a:cxnSpLocks/>
          </p:cNvCxnSpPr>
          <p:nvPr userDrawn="1"/>
        </p:nvCxnSpPr>
        <p:spPr>
          <a:xfrm>
            <a:off x="3168650" y="2170524"/>
            <a:ext cx="119441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9430153D-384A-4C86-914A-DEB559B718CB}"/>
              </a:ext>
            </a:extLst>
          </p:cNvPr>
          <p:cNvCxnSpPr>
            <a:cxnSpLocks/>
          </p:cNvCxnSpPr>
          <p:nvPr userDrawn="1"/>
        </p:nvCxnSpPr>
        <p:spPr>
          <a:xfrm>
            <a:off x="83445" y="-677491"/>
            <a:ext cx="0" cy="67749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D749D232-CE14-4E61-B35E-A6D5E5EFBAF9}"/>
              </a:ext>
            </a:extLst>
          </p:cNvPr>
          <p:cNvCxnSpPr>
            <a:cxnSpLocks/>
          </p:cNvCxnSpPr>
          <p:nvPr userDrawn="1"/>
        </p:nvCxnSpPr>
        <p:spPr>
          <a:xfrm>
            <a:off x="3048653" y="-679281"/>
            <a:ext cx="0" cy="67749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BE171F54-BDA1-4AC6-A9E0-33753A054EC9}"/>
              </a:ext>
            </a:extLst>
          </p:cNvPr>
          <p:cNvCxnSpPr>
            <a:cxnSpLocks/>
          </p:cNvCxnSpPr>
          <p:nvPr userDrawn="1"/>
        </p:nvCxnSpPr>
        <p:spPr>
          <a:xfrm>
            <a:off x="3048653" y="2268538"/>
            <a:ext cx="0" cy="67749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F4518180-5C5D-455A-BDFC-D50997F9D81B}"/>
              </a:ext>
            </a:extLst>
          </p:cNvPr>
          <p:cNvCxnSpPr>
            <a:cxnSpLocks/>
          </p:cNvCxnSpPr>
          <p:nvPr userDrawn="1"/>
        </p:nvCxnSpPr>
        <p:spPr>
          <a:xfrm>
            <a:off x="85538" y="2268539"/>
            <a:ext cx="0" cy="67749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7E344D9-28C8-424C-78FA-E6A5A4794E85}"/>
              </a:ext>
            </a:extLst>
          </p:cNvPr>
          <p:cNvGrpSpPr/>
          <p:nvPr userDrawn="1"/>
        </p:nvGrpSpPr>
        <p:grpSpPr>
          <a:xfrm>
            <a:off x="5236987" y="1444941"/>
            <a:ext cx="1306768" cy="719105"/>
            <a:chOff x="6932548" y="2331117"/>
            <a:chExt cx="13295469" cy="7039915"/>
          </a:xfrm>
        </p:grpSpPr>
        <p:pic>
          <p:nvPicPr>
            <p:cNvPr id="3" name="図 2" descr="挿絵 が含まれている画像&#10;&#10;自動的に生成された説明">
              <a:extLst>
                <a:ext uri="{FF2B5EF4-FFF2-40B4-BE49-F238E27FC236}">
                  <a16:creationId xmlns:a16="http://schemas.microsoft.com/office/drawing/2014/main" id="{0D695D98-BAD8-441B-38D1-E23C5400E4D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91464" y="2331117"/>
              <a:ext cx="10977638" cy="3876185"/>
            </a:xfrm>
            <a:prstGeom prst="rect">
              <a:avLst/>
            </a:prstGeom>
          </p:spPr>
        </p:pic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AA8E8F64-9579-B926-111D-F5901858CD15}"/>
                </a:ext>
              </a:extLst>
            </p:cNvPr>
            <p:cNvSpPr txBox="1"/>
            <p:nvPr userDrawn="1"/>
          </p:nvSpPr>
          <p:spPr>
            <a:xfrm>
              <a:off x="6932548" y="6207302"/>
              <a:ext cx="13295469" cy="31637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500" dirty="0"/>
                <a:t>FD</a:t>
              </a:r>
              <a:r>
                <a:rPr kumimoji="1" lang="ja-JP" altLang="en-US" sz="500" dirty="0"/>
                <a:t>：</a:t>
              </a:r>
              <a:r>
                <a:rPr kumimoji="1" lang="en-US" altLang="ja-JP" sz="500" dirty="0"/>
                <a:t>0120-700-679</a:t>
              </a:r>
            </a:p>
            <a:p>
              <a:r>
                <a:rPr kumimoji="1" lang="ja-JP" altLang="en-US" sz="500" dirty="0"/>
                <a:t>受付時間／</a:t>
              </a:r>
              <a:r>
                <a:rPr kumimoji="1" lang="en-US" altLang="ja-JP" sz="500" dirty="0"/>
                <a:t>9:00</a:t>
              </a:r>
              <a:r>
                <a:rPr kumimoji="1" lang="ja-JP" altLang="en-US" sz="500" dirty="0"/>
                <a:t>～</a:t>
              </a:r>
              <a:r>
                <a:rPr kumimoji="1" lang="en-US" altLang="ja-JP" sz="500" dirty="0"/>
                <a:t>18:00</a:t>
              </a:r>
              <a:r>
                <a:rPr kumimoji="1" lang="ja-JP" altLang="en-US" sz="500" dirty="0"/>
                <a:t>  定休日／土日祝</a:t>
              </a:r>
              <a:endParaRPr kumimoji="1" lang="en-US" altLang="ja-JP" sz="500" dirty="0"/>
            </a:p>
            <a:p>
              <a:r>
                <a:rPr kumimoji="1" lang="en-US" altLang="ja-JP" sz="500" u="sng" dirty="0">
                  <a:solidFill>
                    <a:schemeClr val="accent5">
                      <a:lumMod val="75000"/>
                    </a:schemeClr>
                  </a:solidFill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https://www.riseprint.jp/</a:t>
              </a:r>
              <a:endParaRPr kumimoji="1" lang="ja-JP" altLang="en-US" sz="500" u="sng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  <p:pic>
        <p:nvPicPr>
          <p:cNvPr id="6" name="図 5" descr="ダイアグラム, 概略図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87672B4B-4784-FFC3-ECEC-2DF488B545F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40"/>
          <a:stretch/>
        </p:blipFill>
        <p:spPr>
          <a:xfrm>
            <a:off x="-3167864" y="-679281"/>
            <a:ext cx="1887508" cy="3518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9513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2025/3/20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752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194" y="565560"/>
            <a:ext cx="2732961" cy="943649"/>
          </a:xfrm>
        </p:spPr>
        <p:txBody>
          <a:bodyPr anchor="b"/>
          <a:lstStyle>
            <a:lvl1pPr>
              <a:defRPr sz="198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194" y="1518135"/>
            <a:ext cx="2732961" cy="496243"/>
          </a:xfrm>
        </p:spPr>
        <p:txBody>
          <a:bodyPr/>
          <a:lstStyle>
            <a:lvl1pPr marL="0" indent="0">
              <a:buNone/>
              <a:defRPr sz="794">
                <a:solidFill>
                  <a:schemeClr val="tx1"/>
                </a:solidFill>
              </a:defRPr>
            </a:lvl1pPr>
            <a:lvl2pPr marL="151242" indent="0">
              <a:buNone/>
              <a:defRPr sz="662">
                <a:solidFill>
                  <a:schemeClr val="tx1">
                    <a:tint val="75000"/>
                  </a:schemeClr>
                </a:solidFill>
              </a:defRPr>
            </a:lvl2pPr>
            <a:lvl3pPr marL="302484" indent="0">
              <a:buNone/>
              <a:defRPr sz="595">
                <a:solidFill>
                  <a:schemeClr val="tx1">
                    <a:tint val="75000"/>
                  </a:schemeClr>
                </a:solidFill>
              </a:defRPr>
            </a:lvl3pPr>
            <a:lvl4pPr marL="453725" indent="0">
              <a:buNone/>
              <a:defRPr sz="529">
                <a:solidFill>
                  <a:schemeClr val="tx1">
                    <a:tint val="75000"/>
                  </a:schemeClr>
                </a:solidFill>
              </a:defRPr>
            </a:lvl4pPr>
            <a:lvl5pPr marL="604967" indent="0">
              <a:buNone/>
              <a:defRPr sz="529">
                <a:solidFill>
                  <a:schemeClr val="tx1">
                    <a:tint val="75000"/>
                  </a:schemeClr>
                </a:solidFill>
              </a:defRPr>
            </a:lvl5pPr>
            <a:lvl6pPr marL="756209" indent="0">
              <a:buNone/>
              <a:defRPr sz="529">
                <a:solidFill>
                  <a:schemeClr val="tx1">
                    <a:tint val="75000"/>
                  </a:schemeClr>
                </a:solidFill>
              </a:defRPr>
            </a:lvl6pPr>
            <a:lvl7pPr marL="907451" indent="0">
              <a:buNone/>
              <a:defRPr sz="529">
                <a:solidFill>
                  <a:schemeClr val="tx1">
                    <a:tint val="75000"/>
                  </a:schemeClr>
                </a:solidFill>
              </a:defRPr>
            </a:lvl7pPr>
            <a:lvl8pPr marL="1058692" indent="0">
              <a:buNone/>
              <a:defRPr sz="529">
                <a:solidFill>
                  <a:schemeClr val="tx1">
                    <a:tint val="75000"/>
                  </a:schemeClr>
                </a:solidFill>
              </a:defRPr>
            </a:lvl8pPr>
            <a:lvl9pPr marL="1209934" indent="0">
              <a:buNone/>
              <a:defRPr sz="52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2025/3/20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313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7845" y="603893"/>
            <a:ext cx="1346676" cy="143936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04129" y="603893"/>
            <a:ext cx="1346676" cy="143936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2025/3/20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6405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257" y="120779"/>
            <a:ext cx="2732961" cy="43847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8258" y="556107"/>
            <a:ext cx="1340487" cy="272539"/>
          </a:xfrm>
        </p:spPr>
        <p:txBody>
          <a:bodyPr anchor="b"/>
          <a:lstStyle>
            <a:lvl1pPr marL="0" indent="0">
              <a:buNone/>
              <a:defRPr sz="794" b="1"/>
            </a:lvl1pPr>
            <a:lvl2pPr marL="151242" indent="0">
              <a:buNone/>
              <a:defRPr sz="662" b="1"/>
            </a:lvl2pPr>
            <a:lvl3pPr marL="302484" indent="0">
              <a:buNone/>
              <a:defRPr sz="595" b="1"/>
            </a:lvl3pPr>
            <a:lvl4pPr marL="453725" indent="0">
              <a:buNone/>
              <a:defRPr sz="529" b="1"/>
            </a:lvl4pPr>
            <a:lvl5pPr marL="604967" indent="0">
              <a:buNone/>
              <a:defRPr sz="529" b="1"/>
            </a:lvl5pPr>
            <a:lvl6pPr marL="756209" indent="0">
              <a:buNone/>
              <a:defRPr sz="529" b="1"/>
            </a:lvl6pPr>
            <a:lvl7pPr marL="907451" indent="0">
              <a:buNone/>
              <a:defRPr sz="529" b="1"/>
            </a:lvl7pPr>
            <a:lvl8pPr marL="1058692" indent="0">
              <a:buNone/>
              <a:defRPr sz="529" b="1"/>
            </a:lvl8pPr>
            <a:lvl9pPr marL="1209934" indent="0">
              <a:buNone/>
              <a:defRPr sz="52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8258" y="828647"/>
            <a:ext cx="1340487" cy="121881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04129" y="556107"/>
            <a:ext cx="1347089" cy="272539"/>
          </a:xfrm>
        </p:spPr>
        <p:txBody>
          <a:bodyPr anchor="b"/>
          <a:lstStyle>
            <a:lvl1pPr marL="0" indent="0">
              <a:buNone/>
              <a:defRPr sz="794" b="1"/>
            </a:lvl1pPr>
            <a:lvl2pPr marL="151242" indent="0">
              <a:buNone/>
              <a:defRPr sz="662" b="1"/>
            </a:lvl2pPr>
            <a:lvl3pPr marL="302484" indent="0">
              <a:buNone/>
              <a:defRPr sz="595" b="1"/>
            </a:lvl3pPr>
            <a:lvl4pPr marL="453725" indent="0">
              <a:buNone/>
              <a:defRPr sz="529" b="1"/>
            </a:lvl4pPr>
            <a:lvl5pPr marL="604967" indent="0">
              <a:buNone/>
              <a:defRPr sz="529" b="1"/>
            </a:lvl5pPr>
            <a:lvl6pPr marL="756209" indent="0">
              <a:buNone/>
              <a:defRPr sz="529" b="1"/>
            </a:lvl6pPr>
            <a:lvl7pPr marL="907451" indent="0">
              <a:buNone/>
              <a:defRPr sz="529" b="1"/>
            </a:lvl7pPr>
            <a:lvl8pPr marL="1058692" indent="0">
              <a:buNone/>
              <a:defRPr sz="529" b="1"/>
            </a:lvl8pPr>
            <a:lvl9pPr marL="1209934" indent="0">
              <a:buNone/>
              <a:defRPr sz="52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04129" y="828647"/>
            <a:ext cx="1347089" cy="121881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2025/3/20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6416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2025/3/20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7633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2025/3/20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9022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257" y="151236"/>
            <a:ext cx="1021972" cy="529326"/>
          </a:xfrm>
        </p:spPr>
        <p:txBody>
          <a:bodyPr anchor="b"/>
          <a:lstStyle>
            <a:lvl1pPr>
              <a:defRPr sz="105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7089" y="326628"/>
            <a:ext cx="1604129" cy="1612132"/>
          </a:xfrm>
        </p:spPr>
        <p:txBody>
          <a:bodyPr/>
          <a:lstStyle>
            <a:lvl1pPr>
              <a:defRPr sz="1059"/>
            </a:lvl1pPr>
            <a:lvl2pPr>
              <a:defRPr sz="926"/>
            </a:lvl2pPr>
            <a:lvl3pPr>
              <a:defRPr sz="794"/>
            </a:lvl3pPr>
            <a:lvl4pPr>
              <a:defRPr sz="662"/>
            </a:lvl4pPr>
            <a:lvl5pPr>
              <a:defRPr sz="662"/>
            </a:lvl5pPr>
            <a:lvl6pPr>
              <a:defRPr sz="662"/>
            </a:lvl6pPr>
            <a:lvl7pPr>
              <a:defRPr sz="662"/>
            </a:lvl7pPr>
            <a:lvl8pPr>
              <a:defRPr sz="662"/>
            </a:lvl8pPr>
            <a:lvl9pPr>
              <a:defRPr sz="66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8257" y="680561"/>
            <a:ext cx="1021972" cy="1260824"/>
          </a:xfrm>
        </p:spPr>
        <p:txBody>
          <a:bodyPr/>
          <a:lstStyle>
            <a:lvl1pPr marL="0" indent="0">
              <a:buNone/>
              <a:defRPr sz="529"/>
            </a:lvl1pPr>
            <a:lvl2pPr marL="151242" indent="0">
              <a:buNone/>
              <a:defRPr sz="463"/>
            </a:lvl2pPr>
            <a:lvl3pPr marL="302484" indent="0">
              <a:buNone/>
              <a:defRPr sz="397"/>
            </a:lvl3pPr>
            <a:lvl4pPr marL="453725" indent="0">
              <a:buNone/>
              <a:defRPr sz="331"/>
            </a:lvl4pPr>
            <a:lvl5pPr marL="604967" indent="0">
              <a:buNone/>
              <a:defRPr sz="331"/>
            </a:lvl5pPr>
            <a:lvl6pPr marL="756209" indent="0">
              <a:buNone/>
              <a:defRPr sz="331"/>
            </a:lvl6pPr>
            <a:lvl7pPr marL="907451" indent="0">
              <a:buNone/>
              <a:defRPr sz="331"/>
            </a:lvl7pPr>
            <a:lvl8pPr marL="1058692" indent="0">
              <a:buNone/>
              <a:defRPr sz="331"/>
            </a:lvl8pPr>
            <a:lvl9pPr marL="1209934" indent="0">
              <a:buNone/>
              <a:defRPr sz="33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2025/3/20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0805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257" y="151236"/>
            <a:ext cx="1021972" cy="529326"/>
          </a:xfrm>
        </p:spPr>
        <p:txBody>
          <a:bodyPr anchor="b"/>
          <a:lstStyle>
            <a:lvl1pPr>
              <a:defRPr sz="105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47089" y="326628"/>
            <a:ext cx="1604129" cy="1612132"/>
          </a:xfrm>
        </p:spPr>
        <p:txBody>
          <a:bodyPr anchor="t"/>
          <a:lstStyle>
            <a:lvl1pPr marL="0" indent="0">
              <a:buNone/>
              <a:defRPr sz="1059"/>
            </a:lvl1pPr>
            <a:lvl2pPr marL="151242" indent="0">
              <a:buNone/>
              <a:defRPr sz="926"/>
            </a:lvl2pPr>
            <a:lvl3pPr marL="302484" indent="0">
              <a:buNone/>
              <a:defRPr sz="794"/>
            </a:lvl3pPr>
            <a:lvl4pPr marL="453725" indent="0">
              <a:buNone/>
              <a:defRPr sz="662"/>
            </a:lvl4pPr>
            <a:lvl5pPr marL="604967" indent="0">
              <a:buNone/>
              <a:defRPr sz="662"/>
            </a:lvl5pPr>
            <a:lvl6pPr marL="756209" indent="0">
              <a:buNone/>
              <a:defRPr sz="662"/>
            </a:lvl6pPr>
            <a:lvl7pPr marL="907451" indent="0">
              <a:buNone/>
              <a:defRPr sz="662"/>
            </a:lvl7pPr>
            <a:lvl8pPr marL="1058692" indent="0">
              <a:buNone/>
              <a:defRPr sz="662"/>
            </a:lvl8pPr>
            <a:lvl9pPr marL="1209934" indent="0">
              <a:buNone/>
              <a:defRPr sz="662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8257" y="680561"/>
            <a:ext cx="1021972" cy="1260824"/>
          </a:xfrm>
        </p:spPr>
        <p:txBody>
          <a:bodyPr/>
          <a:lstStyle>
            <a:lvl1pPr marL="0" indent="0">
              <a:buNone/>
              <a:defRPr sz="529"/>
            </a:lvl1pPr>
            <a:lvl2pPr marL="151242" indent="0">
              <a:buNone/>
              <a:defRPr sz="463"/>
            </a:lvl2pPr>
            <a:lvl3pPr marL="302484" indent="0">
              <a:buNone/>
              <a:defRPr sz="397"/>
            </a:lvl3pPr>
            <a:lvl4pPr marL="453725" indent="0">
              <a:buNone/>
              <a:defRPr sz="331"/>
            </a:lvl4pPr>
            <a:lvl5pPr marL="604967" indent="0">
              <a:buNone/>
              <a:defRPr sz="331"/>
            </a:lvl5pPr>
            <a:lvl6pPr marL="756209" indent="0">
              <a:buNone/>
              <a:defRPr sz="331"/>
            </a:lvl6pPr>
            <a:lvl7pPr marL="907451" indent="0">
              <a:buNone/>
              <a:defRPr sz="331"/>
            </a:lvl7pPr>
            <a:lvl8pPr marL="1058692" indent="0">
              <a:buNone/>
              <a:defRPr sz="331"/>
            </a:lvl8pPr>
            <a:lvl9pPr marL="1209934" indent="0">
              <a:buNone/>
              <a:defRPr sz="33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2025/3/20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871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7845" y="120779"/>
            <a:ext cx="2732961" cy="4384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7845" y="603893"/>
            <a:ext cx="2732961" cy="14393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7845" y="2102599"/>
            <a:ext cx="712946" cy="120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2175B-DE2A-4C3E-BB1B-12FAD976CA75}" type="datetimeFigureOut">
              <a:rPr kumimoji="1" lang="ja-JP" altLang="en-US" smtClean="0"/>
              <a:t>2025/3/20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49616" y="2102599"/>
            <a:ext cx="1069419" cy="120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37859" y="2102599"/>
            <a:ext cx="712946" cy="120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1693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</p:sldLayoutIdLst>
  <p:txStyles>
    <p:titleStyle>
      <a:lvl1pPr algn="l" defTabSz="302484" rtl="0" eaLnBrk="1" latinLnBrk="0" hangingPunct="1">
        <a:lnSpc>
          <a:spcPct val="90000"/>
        </a:lnSpc>
        <a:spcBef>
          <a:spcPct val="0"/>
        </a:spcBef>
        <a:buNone/>
        <a:defRPr kumimoji="1" sz="145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21" indent="-75621" algn="l" defTabSz="302484" rtl="0" eaLnBrk="1" latinLnBrk="0" hangingPunct="1">
        <a:lnSpc>
          <a:spcPct val="90000"/>
        </a:lnSpc>
        <a:spcBef>
          <a:spcPts val="331"/>
        </a:spcBef>
        <a:buFont typeface="Arial" panose="020B0604020202020204" pitchFamily="34" charset="0"/>
        <a:buChar char="•"/>
        <a:defRPr kumimoji="1" sz="926" kern="1200">
          <a:solidFill>
            <a:schemeClr val="tx1"/>
          </a:solidFill>
          <a:latin typeface="+mn-lt"/>
          <a:ea typeface="+mn-ea"/>
          <a:cs typeface="+mn-cs"/>
        </a:defRPr>
      </a:lvl1pPr>
      <a:lvl2pPr marL="226863" indent="-75621" algn="l" defTabSz="302484" rtl="0" eaLnBrk="1" latinLnBrk="0" hangingPunct="1">
        <a:lnSpc>
          <a:spcPct val="90000"/>
        </a:lnSpc>
        <a:spcBef>
          <a:spcPts val="165"/>
        </a:spcBef>
        <a:buFont typeface="Arial" panose="020B0604020202020204" pitchFamily="34" charset="0"/>
        <a:buChar char="•"/>
        <a:defRPr kumimoji="1" sz="794" kern="1200">
          <a:solidFill>
            <a:schemeClr val="tx1"/>
          </a:solidFill>
          <a:latin typeface="+mn-lt"/>
          <a:ea typeface="+mn-ea"/>
          <a:cs typeface="+mn-cs"/>
        </a:defRPr>
      </a:lvl2pPr>
      <a:lvl3pPr marL="378104" indent="-75621" algn="l" defTabSz="302484" rtl="0" eaLnBrk="1" latinLnBrk="0" hangingPunct="1">
        <a:lnSpc>
          <a:spcPct val="90000"/>
        </a:lnSpc>
        <a:spcBef>
          <a:spcPts val="165"/>
        </a:spcBef>
        <a:buFont typeface="Arial" panose="020B0604020202020204" pitchFamily="34" charset="0"/>
        <a:buChar char="•"/>
        <a:defRPr kumimoji="1" sz="662" kern="1200">
          <a:solidFill>
            <a:schemeClr val="tx1"/>
          </a:solidFill>
          <a:latin typeface="+mn-lt"/>
          <a:ea typeface="+mn-ea"/>
          <a:cs typeface="+mn-cs"/>
        </a:defRPr>
      </a:lvl3pPr>
      <a:lvl4pPr marL="529346" indent="-75621" algn="l" defTabSz="302484" rtl="0" eaLnBrk="1" latinLnBrk="0" hangingPunct="1">
        <a:lnSpc>
          <a:spcPct val="90000"/>
        </a:lnSpc>
        <a:spcBef>
          <a:spcPts val="165"/>
        </a:spcBef>
        <a:buFont typeface="Arial" panose="020B0604020202020204" pitchFamily="34" charset="0"/>
        <a:buChar char="•"/>
        <a:defRPr kumimoji="1" sz="595" kern="1200">
          <a:solidFill>
            <a:schemeClr val="tx1"/>
          </a:solidFill>
          <a:latin typeface="+mn-lt"/>
          <a:ea typeface="+mn-ea"/>
          <a:cs typeface="+mn-cs"/>
        </a:defRPr>
      </a:lvl4pPr>
      <a:lvl5pPr marL="680588" indent="-75621" algn="l" defTabSz="302484" rtl="0" eaLnBrk="1" latinLnBrk="0" hangingPunct="1">
        <a:lnSpc>
          <a:spcPct val="90000"/>
        </a:lnSpc>
        <a:spcBef>
          <a:spcPts val="165"/>
        </a:spcBef>
        <a:buFont typeface="Arial" panose="020B0604020202020204" pitchFamily="34" charset="0"/>
        <a:buChar char="•"/>
        <a:defRPr kumimoji="1" sz="595" kern="1200">
          <a:solidFill>
            <a:schemeClr val="tx1"/>
          </a:solidFill>
          <a:latin typeface="+mn-lt"/>
          <a:ea typeface="+mn-ea"/>
          <a:cs typeface="+mn-cs"/>
        </a:defRPr>
      </a:lvl5pPr>
      <a:lvl6pPr marL="831830" indent="-75621" algn="l" defTabSz="302484" rtl="0" eaLnBrk="1" latinLnBrk="0" hangingPunct="1">
        <a:lnSpc>
          <a:spcPct val="90000"/>
        </a:lnSpc>
        <a:spcBef>
          <a:spcPts val="165"/>
        </a:spcBef>
        <a:buFont typeface="Arial" panose="020B0604020202020204" pitchFamily="34" charset="0"/>
        <a:buChar char="•"/>
        <a:defRPr kumimoji="1" sz="595" kern="1200">
          <a:solidFill>
            <a:schemeClr val="tx1"/>
          </a:solidFill>
          <a:latin typeface="+mn-lt"/>
          <a:ea typeface="+mn-ea"/>
          <a:cs typeface="+mn-cs"/>
        </a:defRPr>
      </a:lvl6pPr>
      <a:lvl7pPr marL="983071" indent="-75621" algn="l" defTabSz="302484" rtl="0" eaLnBrk="1" latinLnBrk="0" hangingPunct="1">
        <a:lnSpc>
          <a:spcPct val="90000"/>
        </a:lnSpc>
        <a:spcBef>
          <a:spcPts val="165"/>
        </a:spcBef>
        <a:buFont typeface="Arial" panose="020B0604020202020204" pitchFamily="34" charset="0"/>
        <a:buChar char="•"/>
        <a:defRPr kumimoji="1" sz="595" kern="1200">
          <a:solidFill>
            <a:schemeClr val="tx1"/>
          </a:solidFill>
          <a:latin typeface="+mn-lt"/>
          <a:ea typeface="+mn-ea"/>
          <a:cs typeface="+mn-cs"/>
        </a:defRPr>
      </a:lvl7pPr>
      <a:lvl8pPr marL="1134313" indent="-75621" algn="l" defTabSz="302484" rtl="0" eaLnBrk="1" latinLnBrk="0" hangingPunct="1">
        <a:lnSpc>
          <a:spcPct val="90000"/>
        </a:lnSpc>
        <a:spcBef>
          <a:spcPts val="165"/>
        </a:spcBef>
        <a:buFont typeface="Arial" panose="020B0604020202020204" pitchFamily="34" charset="0"/>
        <a:buChar char="•"/>
        <a:defRPr kumimoji="1" sz="595" kern="1200">
          <a:solidFill>
            <a:schemeClr val="tx1"/>
          </a:solidFill>
          <a:latin typeface="+mn-lt"/>
          <a:ea typeface="+mn-ea"/>
          <a:cs typeface="+mn-cs"/>
        </a:defRPr>
      </a:lvl8pPr>
      <a:lvl9pPr marL="1285555" indent="-75621" algn="l" defTabSz="302484" rtl="0" eaLnBrk="1" latinLnBrk="0" hangingPunct="1">
        <a:lnSpc>
          <a:spcPct val="90000"/>
        </a:lnSpc>
        <a:spcBef>
          <a:spcPts val="165"/>
        </a:spcBef>
        <a:buFont typeface="Arial" panose="020B0604020202020204" pitchFamily="34" charset="0"/>
        <a:buChar char="•"/>
        <a:defRPr kumimoji="1" sz="59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484" rtl="0" eaLnBrk="1" latinLnBrk="0" hangingPunct="1">
        <a:defRPr kumimoji="1" sz="595" kern="1200">
          <a:solidFill>
            <a:schemeClr val="tx1"/>
          </a:solidFill>
          <a:latin typeface="+mn-lt"/>
          <a:ea typeface="+mn-ea"/>
          <a:cs typeface="+mn-cs"/>
        </a:defRPr>
      </a:lvl1pPr>
      <a:lvl2pPr marL="151242" algn="l" defTabSz="302484" rtl="0" eaLnBrk="1" latinLnBrk="0" hangingPunct="1">
        <a:defRPr kumimoji="1" sz="595" kern="1200">
          <a:solidFill>
            <a:schemeClr val="tx1"/>
          </a:solidFill>
          <a:latin typeface="+mn-lt"/>
          <a:ea typeface="+mn-ea"/>
          <a:cs typeface="+mn-cs"/>
        </a:defRPr>
      </a:lvl2pPr>
      <a:lvl3pPr marL="302484" algn="l" defTabSz="302484" rtl="0" eaLnBrk="1" latinLnBrk="0" hangingPunct="1">
        <a:defRPr kumimoji="1" sz="595" kern="1200">
          <a:solidFill>
            <a:schemeClr val="tx1"/>
          </a:solidFill>
          <a:latin typeface="+mn-lt"/>
          <a:ea typeface="+mn-ea"/>
          <a:cs typeface="+mn-cs"/>
        </a:defRPr>
      </a:lvl3pPr>
      <a:lvl4pPr marL="453725" algn="l" defTabSz="302484" rtl="0" eaLnBrk="1" latinLnBrk="0" hangingPunct="1">
        <a:defRPr kumimoji="1" sz="595" kern="1200">
          <a:solidFill>
            <a:schemeClr val="tx1"/>
          </a:solidFill>
          <a:latin typeface="+mn-lt"/>
          <a:ea typeface="+mn-ea"/>
          <a:cs typeface="+mn-cs"/>
        </a:defRPr>
      </a:lvl4pPr>
      <a:lvl5pPr marL="604967" algn="l" defTabSz="302484" rtl="0" eaLnBrk="1" latinLnBrk="0" hangingPunct="1">
        <a:defRPr kumimoji="1" sz="595" kern="1200">
          <a:solidFill>
            <a:schemeClr val="tx1"/>
          </a:solidFill>
          <a:latin typeface="+mn-lt"/>
          <a:ea typeface="+mn-ea"/>
          <a:cs typeface="+mn-cs"/>
        </a:defRPr>
      </a:lvl5pPr>
      <a:lvl6pPr marL="756209" algn="l" defTabSz="302484" rtl="0" eaLnBrk="1" latinLnBrk="0" hangingPunct="1">
        <a:defRPr kumimoji="1" sz="595" kern="1200">
          <a:solidFill>
            <a:schemeClr val="tx1"/>
          </a:solidFill>
          <a:latin typeface="+mn-lt"/>
          <a:ea typeface="+mn-ea"/>
          <a:cs typeface="+mn-cs"/>
        </a:defRPr>
      </a:lvl6pPr>
      <a:lvl7pPr marL="907451" algn="l" defTabSz="302484" rtl="0" eaLnBrk="1" latinLnBrk="0" hangingPunct="1">
        <a:defRPr kumimoji="1" sz="595" kern="1200">
          <a:solidFill>
            <a:schemeClr val="tx1"/>
          </a:solidFill>
          <a:latin typeface="+mn-lt"/>
          <a:ea typeface="+mn-ea"/>
          <a:cs typeface="+mn-cs"/>
        </a:defRPr>
      </a:lvl7pPr>
      <a:lvl8pPr marL="1058692" algn="l" defTabSz="302484" rtl="0" eaLnBrk="1" latinLnBrk="0" hangingPunct="1">
        <a:defRPr kumimoji="1" sz="595" kern="1200">
          <a:solidFill>
            <a:schemeClr val="tx1"/>
          </a:solidFill>
          <a:latin typeface="+mn-lt"/>
          <a:ea typeface="+mn-ea"/>
          <a:cs typeface="+mn-cs"/>
        </a:defRPr>
      </a:lvl8pPr>
      <a:lvl9pPr marL="1209934" algn="l" defTabSz="302484" rtl="0" eaLnBrk="1" latinLnBrk="0" hangingPunct="1">
        <a:defRPr kumimoji="1" sz="59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3813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テーマ">
  <a:themeElements>
    <a:clrScheme name="Office 2013 - 2022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318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2013 - 2022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B6ヨコ化粧断裁</dc:title>
  <dc:creator>イイチラシ</dc:creator>
  <cp:lastModifiedBy>小宮 菜津美</cp:lastModifiedBy>
  <cp:revision>27</cp:revision>
  <dcterms:created xsi:type="dcterms:W3CDTF">2019-10-04T02:06:44Z</dcterms:created>
  <dcterms:modified xsi:type="dcterms:W3CDTF">2025-03-20T08:57:10Z</dcterms:modified>
</cp:coreProperties>
</file>